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41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9" r:id="rId34"/>
    <p:sldId id="380" r:id="rId35"/>
    <p:sldId id="381" r:id="rId36"/>
    <p:sldId id="382" r:id="rId37"/>
    <p:sldId id="383" r:id="rId38"/>
    <p:sldId id="400" r:id="rId39"/>
    <p:sldId id="384" r:id="rId40"/>
    <p:sldId id="3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4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3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06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74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22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8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05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86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7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62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762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33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88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EB65D-0392-4F35-9D9B-0FDD8550FF40}" type="datetimeFigureOut">
              <a:rPr lang="en-IN" smtClean="0"/>
              <a:t>03-02-2017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6594B-F0F6-4308-8ACA-55168D86F4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8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5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3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7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5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5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5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5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1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5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9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0</Words>
  <Application>Microsoft Office PowerPoint</Application>
  <PresentationFormat>Custom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Ashish-PC</dc:creator>
  <cp:lastModifiedBy>Kuldeep Gusain</cp:lastModifiedBy>
  <cp:revision>24</cp:revision>
  <dcterms:created xsi:type="dcterms:W3CDTF">2016-12-18T13:55:19Z</dcterms:created>
  <dcterms:modified xsi:type="dcterms:W3CDTF">2017-02-03T07:31:27Z</dcterms:modified>
</cp:coreProperties>
</file>